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67" r:id="rId3"/>
    <p:sldId id="280" r:id="rId4"/>
    <p:sldId id="279" r:id="rId5"/>
    <p:sldId id="278" r:id="rId6"/>
    <p:sldId id="276" r:id="rId7"/>
    <p:sldId id="283" r:id="rId8"/>
    <p:sldId id="282" r:id="rId9"/>
    <p:sldId id="275" r:id="rId10"/>
    <p:sldId id="277" r:id="rId11"/>
    <p:sldId id="272" r:id="rId12"/>
    <p:sldId id="257" r:id="rId13"/>
    <p:sldId id="259" r:id="rId14"/>
    <p:sldId id="281" r:id="rId15"/>
    <p:sldId id="273" r:id="rId16"/>
    <p:sldId id="285" r:id="rId17"/>
    <p:sldId id="274" r:id="rId18"/>
    <p:sldId id="261" r:id="rId19"/>
    <p:sldId id="284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90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69.47675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7-03-17T06:28:50.09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8362 13827 0,'0'0'0,"42"0"109,125 0-93,126 0 0,41 0-1,84-83 1,1547-251-1,-1087 250 1,209-125 0,-167-41-1,-84-43-15,-334 168 16,-167-1 0,-126 43-1,-126-1 1,-41 84-1,0 0 17</inkml:trace>
  <inkml:trace contextRef="#ctx0" brushRef="#br0" timeOffset="544.3845">12919 11655 0</inkml:trace>
  <inkml:trace contextRef="#ctx0" brushRef="#br0" timeOffset="2914.7128">8278 10903 0,'0'0'0,"-125"-167"32,125 83-17,-42-83 1,42 125-16,0-41 15,209-1 1,293-83 0,292 0-1,502 125-15,837 42 16,292 293 0,-209 125-1,83 250 1,-459 42-16,-628-83 15,-334-84 1,-501-251 0,-168-41 15,0 292-31,-209-418 16,0 1-1,0-43 1,-209 1-1,-251 125 1,-418 83 0,-4056 377-1,2551-502 1,209 0-16,0-84 16,585-83-1,460 0 1,251-83-1,334-84 1,168-42-16,167 42 16,42-84-1,83-83 1,84 0 0,502-544-16,752-542 31,251 250-16,4056-1336 1,-3052 2255-16,-210 376 16,85 586-1,-294 82 1,-208 293 0,-294 42-1,-626-250-15,-460-419 16,-209-41-1,-126-167 1,-167-84 0,0-84-1,-627 293 1,-1129-167 0,-753-42-1,-543-167-15,0 0 16,-42-209-1,2090 1 1,126-1 0,-42-42-16,0 0 31,377 126-15,41-126-1,419 210-15,83-1 16,0 0-1,794-209 1,2216-208 0,502 459-1,-209 251-15,-543 166 16,-2049-208 0,-210 0-1,1 0 1,-42 0-16,-125-84 15,-168-41 1,-125-1 15,-84 43-15,-1087 250-16,-2132 167 16,-251-209-1,83-125 1,2091-209-1,84 0 1,-1715 0 0,2384 0-1,250 0 1,210 0-16,41-42 16,84 0-1,0-125 1,460-334-1,1464-836-15,1504-167 16,502 460 0,-250 584-1,-2175 418 1,-711 42 0,-41 126-1,-168-1 1,251 334-1,-668-333 1,-85-84-16,1 41 16,-84 1-1,0-1 1,-167 43 0,-920 333-16,-1129-83 15,-544 84 1,-418-377-1,126-83 1,2007 0 0,-335-125-16,210 83 31,208 0-15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40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095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90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91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17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32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86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37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38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70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0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019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60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9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49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444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70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1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.png"/><Relationship Id="rId7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customXml" Target="../ink/ink1.xml"/><Relationship Id="rId4" Type="http://schemas.openxmlformats.org/officeDocument/2006/relationships/image" Target="../media/image3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6416" y="4043781"/>
            <a:ext cx="4458229" cy="2677648"/>
          </a:xfrm>
        </p:spPr>
        <p:txBody>
          <a:bodyPr/>
          <a:lstStyle/>
          <a:p>
            <a:r>
              <a:rPr lang="en-US" sz="8000" b="1" dirty="0"/>
              <a:t>Asia </a:t>
            </a:r>
            <a:br>
              <a:rPr lang="en-US" sz="8000" b="1" dirty="0"/>
            </a:br>
            <a:r>
              <a:rPr lang="en-US" sz="8000" b="1" dirty="0"/>
              <a:t>Pacific College</a:t>
            </a:r>
            <a:br>
              <a:rPr lang="en-US" sz="6600" b="1" dirty="0"/>
            </a:br>
            <a:br>
              <a:rPr lang="en-PH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8238" y="835326"/>
            <a:ext cx="3039988" cy="3039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646276" y="5300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b="1" dirty="0"/>
              <a:t>Bueno | Belchez | Malapo | Mortera</a:t>
            </a:r>
            <a:br>
              <a:rPr lang="en-PH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PH" dirty="0"/>
          </a:p>
        </p:txBody>
      </p:sp>
      <p:sp>
        <p:nvSpPr>
          <p:cNvPr id="6" name="Rectangle 5"/>
          <p:cNvSpPr/>
          <p:nvPr/>
        </p:nvSpPr>
        <p:spPr>
          <a:xfrm>
            <a:off x="1325472" y="4558573"/>
            <a:ext cx="50674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u="sng" dirty="0">
                <a:solidFill>
                  <a:srgbClr val="FFC000"/>
                </a:solidFill>
              </a:rPr>
              <a:t>Disaster Response</a:t>
            </a:r>
            <a:endParaRPr lang="en-PH" sz="4400" dirty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830" y="4104418"/>
            <a:ext cx="3458396" cy="1812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993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 REPORTS / COMMANDS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63" y="2316895"/>
            <a:ext cx="3801561" cy="2182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448" y="2209243"/>
            <a:ext cx="3227697" cy="2151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051" y="4414713"/>
            <a:ext cx="3529747" cy="2411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2448" y="4360273"/>
            <a:ext cx="3221302" cy="2497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9151" y="2354876"/>
            <a:ext cx="4166902" cy="20638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335" y="4499428"/>
            <a:ext cx="4453321" cy="2242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92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Requirements &amp; Specifications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1150206" y="2316897"/>
            <a:ext cx="6919222" cy="2677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Mobile Device</a:t>
            </a:r>
            <a:br>
              <a:rPr lang="en-US" sz="2800" b="1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(API 16 up to latest)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Bluetooth or </a:t>
            </a:r>
            <a:r>
              <a:rPr lang="en-US" sz="2800" b="1" dirty="0" err="1">
                <a:solidFill>
                  <a:schemeClr val="tx1"/>
                </a:solidFill>
              </a:rPr>
              <a:t>Wifi</a:t>
            </a:r>
            <a:r>
              <a:rPr lang="en-US" sz="2800" b="1" dirty="0">
                <a:solidFill>
                  <a:schemeClr val="tx1"/>
                </a:solidFill>
              </a:rPr>
              <a:t> Connectivity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094" y="2932874"/>
            <a:ext cx="4806501" cy="3189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249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Similar APP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gray">
          <a:xfrm>
            <a:off x="969183" y="1793521"/>
            <a:ext cx="4458229" cy="2677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8316" y="3466249"/>
            <a:ext cx="5812377" cy="30565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693" y="2316897"/>
            <a:ext cx="5610764" cy="3154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0600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Conceptual Framework Diagram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188" y="799875"/>
            <a:ext cx="1680625" cy="880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078" y="2324170"/>
            <a:ext cx="9326527" cy="45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7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Event Table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34" y="2173595"/>
            <a:ext cx="10905753" cy="46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707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Context Flow Diagram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4153" y="2341820"/>
            <a:ext cx="6419286" cy="45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1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Diagram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975" y="2316897"/>
            <a:ext cx="8373808" cy="442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3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Flow Diagram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5477" y="2333625"/>
            <a:ext cx="75914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3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Entity-Relationship Diagram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227" y="2429786"/>
            <a:ext cx="5559801" cy="431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6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Quality Assurance Checklist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188" y="799875"/>
            <a:ext cx="1680625" cy="880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27" y="1854425"/>
            <a:ext cx="8971686" cy="4881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280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5014" y="847202"/>
            <a:ext cx="3039988" cy="3039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10" y="4080667"/>
            <a:ext cx="3458396" cy="1812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417581" y="1872543"/>
            <a:ext cx="4458229" cy="2677648"/>
          </a:xfrm>
        </p:spPr>
        <p:txBody>
          <a:bodyPr/>
          <a:lstStyle/>
          <a:p>
            <a:r>
              <a:rPr lang="en-US" sz="9600" b="1" dirty="0">
                <a:latin typeface="+mn-lt"/>
              </a:rPr>
              <a:t>Law</a:t>
            </a:r>
            <a:r>
              <a:rPr lang="en-US" sz="8000" b="1" dirty="0">
                <a:latin typeface="+mn-lt"/>
              </a:rPr>
              <a:t> </a:t>
            </a:r>
            <a:r>
              <a:rPr lang="en-US" sz="3600" b="1" dirty="0">
                <a:latin typeface="+mn-lt"/>
              </a:rPr>
              <a:t>and</a:t>
            </a:r>
            <a:r>
              <a:rPr lang="en-US" sz="8000" b="1" dirty="0">
                <a:latin typeface="+mn-lt"/>
              </a:rPr>
              <a:t> </a:t>
            </a:r>
            <a:r>
              <a:rPr lang="en-US" sz="9600" b="1" dirty="0">
                <a:latin typeface="+mn-lt"/>
              </a:rPr>
              <a:t>Order</a:t>
            </a:r>
            <a:endParaRPr lang="en-US" sz="8000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2301" y="4379167"/>
            <a:ext cx="4301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b="1" dirty="0"/>
              <a:t>Bueno | Belchez | Malapo | Mortera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/>
          <a:lstStyle/>
          <a:p>
            <a:r>
              <a:rPr lang="en-US" b="1" dirty="0"/>
              <a:t>Law and Order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245" y="2316897"/>
            <a:ext cx="5975267" cy="4481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/>
              <p14:cNvContentPartPr/>
              <p14:nvPr/>
            </p14:nvContentPartPr>
            <p14:xfrm>
              <a:off x="2347920" y="3052800"/>
              <a:ext cx="8459640" cy="2842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8560" y="3043440"/>
                <a:ext cx="8478360" cy="286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440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Law and Order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398" y="2615375"/>
            <a:ext cx="10730087" cy="3381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MISSION: </a:t>
            </a:r>
            <a:r>
              <a:rPr lang="en-US" sz="2400" dirty="0"/>
              <a:t>To ensure that peace and order will be upheld during disaster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400" b="1" dirty="0"/>
              <a:t>LEAD AGENCY: </a:t>
            </a:r>
            <a:r>
              <a:rPr lang="en-US" sz="2400" dirty="0"/>
              <a:t>Philippine National Police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96" y="4233353"/>
            <a:ext cx="1414538" cy="19129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307" y="3246457"/>
            <a:ext cx="4006550" cy="3217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1569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14" y="4347735"/>
            <a:ext cx="1638074" cy="1720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MEMBER AGENCIES: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429" y="2603500"/>
            <a:ext cx="11176000" cy="1576614"/>
          </a:xfrm>
        </p:spPr>
        <p:txBody>
          <a:bodyPr/>
          <a:lstStyle/>
          <a:p>
            <a:pPr algn="just"/>
            <a:r>
              <a:rPr lang="en-US" sz="3200" dirty="0"/>
              <a:t>AFP,DFA, OCD, DILG, DOH, MMDA, REACT, NBI, PRC, PNP, BFP, DPWH, PCG, IFRC, ICRC, UNDAC and Private / Volunteer Groups</a:t>
            </a:r>
            <a:endParaRPr lang="en-US" sz="3200" b="1" dirty="0"/>
          </a:p>
          <a:p>
            <a:pPr algn="just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728" y="4349087"/>
            <a:ext cx="1963057" cy="1963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054" y="4422290"/>
            <a:ext cx="1888500" cy="188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475" y="4347733"/>
            <a:ext cx="1978845" cy="1963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088" y="4408957"/>
            <a:ext cx="1867907" cy="1867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402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Level of Disaster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51" y="2546762"/>
            <a:ext cx="5020780" cy="3874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7" y="3293435"/>
            <a:ext cx="5715000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614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Scope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577000" y="2862807"/>
            <a:ext cx="8015457" cy="2677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Maintain </a:t>
            </a:r>
            <a:r>
              <a:rPr lang="en-US" sz="3200" b="1" dirty="0">
                <a:solidFill>
                  <a:schemeClr val="tx1"/>
                </a:solidFill>
              </a:rPr>
              <a:t>peace</a:t>
            </a:r>
            <a:r>
              <a:rPr lang="en-US" sz="2000" b="1" dirty="0">
                <a:solidFill>
                  <a:schemeClr val="tx1"/>
                </a:solidFill>
              </a:rPr>
              <a:t> and </a:t>
            </a:r>
            <a:r>
              <a:rPr lang="en-US" sz="3200" b="1" dirty="0">
                <a:solidFill>
                  <a:schemeClr val="tx1"/>
                </a:solidFill>
              </a:rPr>
              <a:t>order</a:t>
            </a:r>
            <a:r>
              <a:rPr lang="en-US" sz="2000" b="1" dirty="0">
                <a:solidFill>
                  <a:schemeClr val="tx1"/>
                </a:solidFill>
              </a:rPr>
              <a:t> within the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Identify the </a:t>
            </a:r>
            <a:r>
              <a:rPr lang="en-US" sz="3200" b="1" dirty="0">
                <a:solidFill>
                  <a:schemeClr val="tx1"/>
                </a:solidFill>
              </a:rPr>
              <a:t>level of disaster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Send reports for </a:t>
            </a:r>
            <a:r>
              <a:rPr lang="en-US" sz="3200" b="1" dirty="0">
                <a:solidFill>
                  <a:schemeClr val="tx1"/>
                </a:solidFill>
              </a:rPr>
              <a:t>future response</a:t>
            </a:r>
            <a:endParaRPr lang="en-US" sz="20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Communication</a:t>
            </a:r>
            <a:r>
              <a:rPr lang="en-US" sz="2000" b="1" dirty="0">
                <a:solidFill>
                  <a:schemeClr val="tx1"/>
                </a:solidFill>
              </a:rPr>
              <a:t> between the respondents through </a:t>
            </a:r>
            <a:r>
              <a:rPr lang="en-US" sz="3200" b="1" dirty="0">
                <a:solidFill>
                  <a:schemeClr val="tx1"/>
                </a:solidFill>
              </a:rPr>
              <a:t>messaging</a:t>
            </a:r>
            <a:r>
              <a:rPr lang="en-US" sz="2000" b="1" dirty="0">
                <a:solidFill>
                  <a:schemeClr val="tx1"/>
                </a:solidFill>
              </a:rPr>
              <a:t>, </a:t>
            </a:r>
            <a:r>
              <a:rPr lang="en-US" sz="3200" b="1" dirty="0">
                <a:solidFill>
                  <a:schemeClr val="tx1"/>
                </a:solidFill>
              </a:rPr>
              <a:t>call</a:t>
            </a:r>
            <a:r>
              <a:rPr lang="en-US" sz="2000" b="1" dirty="0">
                <a:solidFill>
                  <a:schemeClr val="tx1"/>
                </a:solidFill>
              </a:rPr>
              <a:t> or </a:t>
            </a:r>
            <a:r>
              <a:rPr lang="en-US" sz="3200" b="1" dirty="0">
                <a:solidFill>
                  <a:schemeClr val="tx1"/>
                </a:solidFill>
              </a:rPr>
              <a:t>video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257" y="2780483"/>
            <a:ext cx="4494713" cy="3389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5518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Drills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867" y="3241859"/>
            <a:ext cx="2766240" cy="276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706" y="2670900"/>
            <a:ext cx="2705955" cy="2705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45" y="2067552"/>
            <a:ext cx="2705955" cy="2705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8009" y="3665033"/>
            <a:ext cx="2574988" cy="2746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7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Communication Devices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188" y="799875"/>
            <a:ext cx="1680625" cy="8807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55" y="2468055"/>
            <a:ext cx="4810125" cy="2524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007" y="2842270"/>
            <a:ext cx="4974362" cy="33141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3231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Command and Response APP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1013526" y="2412303"/>
            <a:ext cx="5702969" cy="413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</a:rPr>
              <a:t>A proprietary mobile app which uses wireless mesh networking (Bluetooth or </a:t>
            </a:r>
            <a:r>
              <a:rPr lang="en-US" sz="3200" b="1" dirty="0" err="1">
                <a:solidFill>
                  <a:schemeClr val="tx1"/>
                </a:solidFill>
              </a:rPr>
              <a:t>Wifi</a:t>
            </a:r>
            <a:r>
              <a:rPr lang="en-US" sz="3200" b="1" dirty="0">
                <a:solidFill>
                  <a:schemeClr val="tx1"/>
                </a:solidFill>
              </a:rPr>
              <a:t>) to enable smartphones communicate even without network or Internet connection. 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342235">
            <a:off x="8231490" y="2402934"/>
            <a:ext cx="1925295" cy="3893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712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947</TotalTime>
  <Words>168</Words>
  <Application>Microsoft Office PowerPoint</Application>
  <PresentationFormat>Widescreen</PresentationFormat>
  <Paragraphs>33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Ion Boardroom</vt:lpstr>
      <vt:lpstr>Asia  Pacific College  </vt:lpstr>
      <vt:lpstr>Law and Order</vt:lpstr>
      <vt:lpstr>Law and Order </vt:lpstr>
      <vt:lpstr>MEMBER AGENCIES:</vt:lpstr>
      <vt:lpstr>Level of Disaster</vt:lpstr>
      <vt:lpstr>Scope</vt:lpstr>
      <vt:lpstr>Drills</vt:lpstr>
      <vt:lpstr>Communication Devices</vt:lpstr>
      <vt:lpstr>Command and Response APP</vt:lpstr>
      <vt:lpstr>TRANSMIT REPORTS / COMMANDS </vt:lpstr>
      <vt:lpstr>Requirements &amp; Specifications</vt:lpstr>
      <vt:lpstr>Similar APP</vt:lpstr>
      <vt:lpstr>Conceptual Framework Diagram</vt:lpstr>
      <vt:lpstr>Event Table</vt:lpstr>
      <vt:lpstr>Context Flow Diagram</vt:lpstr>
      <vt:lpstr>Hierarchy Diagram</vt:lpstr>
      <vt:lpstr>Data Flow Diagram</vt:lpstr>
      <vt:lpstr>Entity-Relationship Diagram</vt:lpstr>
      <vt:lpstr>Quality Assurance Checklist</vt:lpstr>
      <vt:lpstr>Law and Order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LibServ</dc:title>
  <dc:creator>student</dc:creator>
  <cp:lastModifiedBy>Carl Bueno</cp:lastModifiedBy>
  <cp:revision>58</cp:revision>
  <dcterms:created xsi:type="dcterms:W3CDTF">2016-12-12T06:22:38Z</dcterms:created>
  <dcterms:modified xsi:type="dcterms:W3CDTF">2017-03-17T06:29:11Z</dcterms:modified>
</cp:coreProperties>
</file>